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9CB-1E57-45E3-8032-4C6AAE2EDF78}" type="datetimeFigureOut">
              <a:rPr lang="en-AU" smtClean="0"/>
              <a:t>11/06/2015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1B0A-F65D-4DC8-BD25-4A17B792A8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098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9CB-1E57-45E3-8032-4C6AAE2EDF78}" type="datetimeFigureOut">
              <a:rPr lang="en-AU" smtClean="0"/>
              <a:t>11/06/2015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1B0A-F65D-4DC8-BD25-4A17B792A8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96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9CB-1E57-45E3-8032-4C6AAE2EDF78}" type="datetimeFigureOut">
              <a:rPr lang="en-AU" smtClean="0"/>
              <a:t>11/06/2015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1B0A-F65D-4DC8-BD25-4A17B792A8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033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9CB-1E57-45E3-8032-4C6AAE2EDF78}" type="datetimeFigureOut">
              <a:rPr lang="en-AU" smtClean="0"/>
              <a:t>11/06/2015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1B0A-F65D-4DC8-BD25-4A17B792A8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8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9CB-1E57-45E3-8032-4C6AAE2EDF78}" type="datetimeFigureOut">
              <a:rPr lang="en-AU" smtClean="0"/>
              <a:t>11/06/2015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1B0A-F65D-4DC8-BD25-4A17B792A8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52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9CB-1E57-45E3-8032-4C6AAE2EDF78}" type="datetimeFigureOut">
              <a:rPr lang="en-AU" smtClean="0"/>
              <a:t>11/06/2015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1B0A-F65D-4DC8-BD25-4A17B792A8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612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9CB-1E57-45E3-8032-4C6AAE2EDF78}" type="datetimeFigureOut">
              <a:rPr lang="en-AU" smtClean="0"/>
              <a:t>11/06/2015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1B0A-F65D-4DC8-BD25-4A17B792A8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46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9CB-1E57-45E3-8032-4C6AAE2EDF78}" type="datetimeFigureOut">
              <a:rPr lang="en-AU" smtClean="0"/>
              <a:t>11/06/2015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1B0A-F65D-4DC8-BD25-4A17B792A8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825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9CB-1E57-45E3-8032-4C6AAE2EDF78}" type="datetimeFigureOut">
              <a:rPr lang="en-AU" smtClean="0"/>
              <a:t>11/06/2015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1B0A-F65D-4DC8-BD25-4A17B792A8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89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9CB-1E57-45E3-8032-4C6AAE2EDF78}" type="datetimeFigureOut">
              <a:rPr lang="en-AU" smtClean="0"/>
              <a:t>11/06/2015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1B0A-F65D-4DC8-BD25-4A17B792A8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80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9CB-1E57-45E3-8032-4C6AAE2EDF78}" type="datetimeFigureOut">
              <a:rPr lang="en-AU" smtClean="0"/>
              <a:t>11/06/2015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1B0A-F65D-4DC8-BD25-4A17B792A8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301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B9CB-1E57-45E3-8032-4C6AAE2EDF78}" type="datetimeFigureOut">
              <a:rPr lang="en-AU" smtClean="0"/>
              <a:t>11/06/2015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A1B0A-F65D-4DC8-BD25-4A17B792A8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All About Stick Insects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http://www.ozanimals.com/image/albums/australia/Insect/Ctenomorpha-chronu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27" y="2852936"/>
            <a:ext cx="3816424" cy="3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Stick insects are insects. They have six legs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6179840" cy="242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4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AU" dirty="0" smtClean="0"/>
              <a:t>Stick insects live in trees.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053431"/>
            <a:ext cx="5905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7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Stick insects eat leaves from the trees.</a:t>
            </a:r>
            <a:endParaRPr lang="en-A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5139648" cy="3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5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Stick insects are camouflage insects.</a:t>
            </a:r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23" y="1600200"/>
            <a:ext cx="60557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5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ll About Stick Insects&amp;#x0D;&amp;#x0A;&amp;quot;&quot;/&gt;&lt;property id=&quot;20307&quot; value=&quot;256&quot;/&gt;&lt;/object&gt;&lt;object type=&quot;3&quot; unique_id=&quot;10032&quot;&gt;&lt;property id=&quot;20148&quot; value=&quot;5&quot;/&gt;&lt;property id=&quot;20300&quot; value=&quot;Slide 2 - &amp;quot;Stick insects are insects. They have six legs&amp;quot;&quot;/&gt;&lt;property id=&quot;20307&quot; value=&quot;257&quot;/&gt;&lt;/object&gt;&lt;object type=&quot;3&quot; unique_id=&quot;10033&quot;&gt;&lt;property id=&quot;20148&quot; value=&quot;5&quot;/&gt;&lt;property id=&quot;20300&quot; value=&quot;Slide 3 - &amp;quot;Stick insects live in trees.&amp;quot;&quot;/&gt;&lt;property id=&quot;20307&quot; value=&quot;258&quot;/&gt;&lt;/object&gt;&lt;object type=&quot;3&quot; unique_id=&quot;10034&quot;&gt;&lt;property id=&quot;20148&quot; value=&quot;5&quot;/&gt;&lt;property id=&quot;20300&quot; value=&quot;Slide 4 - &amp;quot;Stick insects eat leaves from the trees.&amp;quot;&quot;/&gt;&lt;property id=&quot;20307&quot; value=&quot;259&quot;/&gt;&lt;/object&gt;&lt;object type=&quot;3&quot; unique_id=&quot;10035&quot;&gt;&lt;property id=&quot;20148&quot; value=&quot;5&quot;/&gt;&lt;property id=&quot;20300&quot; value=&quot;Slide 5 - &amp;quot;Stick insects are camouflage insects.&amp;quot;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33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All About Stick Insects </vt:lpstr>
      <vt:lpstr>Stick insects are insects. They have six legs</vt:lpstr>
      <vt:lpstr>Stick insects live in trees.</vt:lpstr>
      <vt:lpstr>Stick insects eat leaves from the trees.</vt:lpstr>
      <vt:lpstr>Stick insects are camouflage insects.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Stick Insects</dc:title>
  <dc:creator>AlKanj, Adam</dc:creator>
  <cp:lastModifiedBy>Sale, Wendy</cp:lastModifiedBy>
  <cp:revision>9</cp:revision>
  <dcterms:created xsi:type="dcterms:W3CDTF">2015-03-02T01:14:25Z</dcterms:created>
  <dcterms:modified xsi:type="dcterms:W3CDTF">2015-06-11T02:55:55Z</dcterms:modified>
</cp:coreProperties>
</file>