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71" autoAdjust="0"/>
  </p:normalViewPr>
  <p:slideViewPr>
    <p:cSldViewPr>
      <p:cViewPr>
        <p:scale>
          <a:sx n="115" d="100"/>
          <a:sy n="115" d="100"/>
        </p:scale>
        <p:origin x="12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7048E-0FC3-45BD-87F1-68A34148E546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2D0E-E26F-4CCB-ACB2-CD788EB68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89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62D0E-E26F-4CCB-ACB2-CD788EB6848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68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28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63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54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2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544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58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58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66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17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DFB8-6309-4E72-A2CB-5F7444909D0D}" type="datetimeFigureOut">
              <a:rPr lang="en-AU" smtClean="0"/>
              <a:t>11/06/2015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40A5-5167-4243-858C-04C2466A9D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81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AII About Ants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19059"/>
            <a:ext cx="6400800" cy="175260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1026" name="Picture 2" descr="http://www.alexanderwild.com/Ants/Regional-Ant-Faunas/Australian-Ants/i-WRH89Nb/1/L/Calomyrmex3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748883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0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Ants are insects. They have six legs.	</a:t>
            </a:r>
            <a:endParaRPr lang="en-AU" dirty="0"/>
          </a:p>
        </p:txBody>
      </p:sp>
      <p:pic>
        <p:nvPicPr>
          <p:cNvPr id="1026" name="Picture 2" descr="http://www.yates.com.au/images/au/problem-solver/ants/ants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984776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62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Ants live in the ground.</a:t>
            </a:r>
            <a:endParaRPr lang="en-AU" dirty="0"/>
          </a:p>
        </p:txBody>
      </p:sp>
      <p:pic>
        <p:nvPicPr>
          <p:cNvPr id="2050" name="Picture 2" descr="http://antark.net/wp-content/gallery/harvester/document%20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9645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611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II About Ants&amp;quot;&quot;/&gt;&lt;property id=&quot;20307&quot; value=&quot;256&quot;/&gt;&lt;/object&gt;&lt;object type=&quot;3&quot; unique_id=&quot;10008&quot;&gt;&lt;property id=&quot;20148&quot; value=&quot;5&quot;/&gt;&lt;property id=&quot;20300&quot; value=&quot;Slide 2 - &amp;quot;Ants are insects. They have six legs.&amp;amp;#x09;&amp;quot;&quot;/&gt;&lt;property id=&quot;20307&quot; value=&quot;257&quot;/&gt;&lt;/object&gt;&lt;object type=&quot;3&quot; unique_id=&quot;10017&quot;&gt;&lt;property id=&quot;20148&quot; value=&quot;5&quot;/&gt;&lt;property id=&quot;20300&quot; value=&quot;Slide 3 - &amp;quot;Ants live in the ground.&amp;quot;&quot;/&gt;&lt;property id=&quot;20307&quot; value=&quot;258&quot;/&gt;&lt;/object&gt;&lt;object type=&quot;3&quot; unique_id=&quot;10023&quot;&gt;&lt;property id=&quot;20148&quot; value=&quot;5&quot;/&gt;&lt;property id=&quot;20300&quot; value=&quot;Slide 4 - &amp;quot;Ants can carry heavy things.&amp;quot;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AII About Ants</vt:lpstr>
      <vt:lpstr>Ants are insects. They have six legs. </vt:lpstr>
      <vt:lpstr>Ants live in the ground.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 About Ants</dc:title>
  <dc:creator>QarrNguyenPhuoc, Minh</dc:creator>
  <cp:lastModifiedBy>Sale, Wendy</cp:lastModifiedBy>
  <cp:revision>11</cp:revision>
  <dcterms:created xsi:type="dcterms:W3CDTF">2015-03-02T01:14:47Z</dcterms:created>
  <dcterms:modified xsi:type="dcterms:W3CDTF">2015-06-11T02:58:35Z</dcterms:modified>
</cp:coreProperties>
</file>